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50760000" cx="28800000"/>
  <p:notesSz cx="20212050" cy="27298650"/>
  <p:embeddedFontLst>
    <p:embeddedFont>
      <p:font typeface="Arial Narrow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gWC1Hliix3Gd1Rb8jvFDjKEOMg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ArialNarrow-boldItalic.fntdata"/><Relationship Id="rId5" Type="http://schemas.openxmlformats.org/officeDocument/2006/relationships/slide" Target="slides/slide1.xml"/><Relationship Id="rId6" Type="http://schemas.openxmlformats.org/officeDocument/2006/relationships/font" Target="fonts/ArialNarrow-regular.fntdata"/><Relationship Id="rId7" Type="http://schemas.openxmlformats.org/officeDocument/2006/relationships/font" Target="fonts/ArialNarrow-bold.fntdata"/><Relationship Id="rId8" Type="http://schemas.openxmlformats.org/officeDocument/2006/relationships/font" Target="fonts/ArialNarrow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643928" y="812800"/>
            <a:ext cx="2271900" cy="4008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9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/>
          <p:nvPr>
            <p:ph idx="2" type="sldImg"/>
          </p:nvPr>
        </p:nvSpPr>
        <p:spPr>
          <a:xfrm>
            <a:off x="7492764" y="3414713"/>
            <a:ext cx="5224800" cy="921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2020320" y="13135680"/>
            <a:ext cx="16170120" cy="107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300" lIns="260625" spcFirstLastPara="1" rIns="260625" wrap="square" tIns="130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:notes"/>
          <p:cNvSpPr/>
          <p:nvPr/>
        </p:nvSpPr>
        <p:spPr>
          <a:xfrm>
            <a:off x="11446560" y="25929360"/>
            <a:ext cx="875916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30300" lIns="260625" spcFirstLastPara="1" rIns="260625" wrap="square" tIns="130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3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3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showMasterSp="0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showMasterSp="0" type="objOverTx">
  <p:cSld name="OBJECT_OVER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1439378" y="2025269"/>
            <a:ext cx="25919100" cy="84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1439378" y="11877768"/>
            <a:ext cx="259191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2" type="body"/>
          </p:nvPr>
        </p:nvSpPr>
        <p:spPr>
          <a:xfrm>
            <a:off x="1439378" y="27254968"/>
            <a:ext cx="259191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showMasterSp="0" type="fourObj">
  <p:cSld name="FOUR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1439378" y="2025269"/>
            <a:ext cx="25919100" cy="84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1439376" y="11877768"/>
            <a:ext cx="126480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2" type="body"/>
          </p:nvPr>
        </p:nvSpPr>
        <p:spPr>
          <a:xfrm>
            <a:off x="14720182" y="11877768"/>
            <a:ext cx="126480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3" type="body"/>
          </p:nvPr>
        </p:nvSpPr>
        <p:spPr>
          <a:xfrm>
            <a:off x="1439376" y="27254968"/>
            <a:ext cx="126480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4" type="body"/>
          </p:nvPr>
        </p:nvSpPr>
        <p:spPr>
          <a:xfrm>
            <a:off x="14720182" y="27254968"/>
            <a:ext cx="126480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 showMasterSp="0">
  <p:cSld name="Title, 6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1439378" y="2025269"/>
            <a:ext cx="25919100" cy="84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1439378" y="11877768"/>
            <a:ext cx="83454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2" type="body"/>
          </p:nvPr>
        </p:nvSpPr>
        <p:spPr>
          <a:xfrm>
            <a:off x="10203187" y="11877768"/>
            <a:ext cx="83454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3" type="body"/>
          </p:nvPr>
        </p:nvSpPr>
        <p:spPr>
          <a:xfrm>
            <a:off x="18966310" y="11877768"/>
            <a:ext cx="83454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4" type="body"/>
          </p:nvPr>
        </p:nvSpPr>
        <p:spPr>
          <a:xfrm>
            <a:off x="1439378" y="27254968"/>
            <a:ext cx="83454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5" type="body"/>
          </p:nvPr>
        </p:nvSpPr>
        <p:spPr>
          <a:xfrm>
            <a:off x="10203187" y="27254968"/>
            <a:ext cx="83454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6" type="body"/>
          </p:nvPr>
        </p:nvSpPr>
        <p:spPr>
          <a:xfrm>
            <a:off x="18966310" y="27254968"/>
            <a:ext cx="83454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1439378" y="2025269"/>
            <a:ext cx="25919100" cy="84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subTitle"/>
          </p:nvPr>
        </p:nvSpPr>
        <p:spPr>
          <a:xfrm>
            <a:off x="1439378" y="11877767"/>
            <a:ext cx="25919100" cy="294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lvl="1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showMasterSp="0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1439378" y="2025269"/>
            <a:ext cx="25919100" cy="84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1439378" y="11877767"/>
            <a:ext cx="25919100" cy="29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showMasterSp="0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1439378" y="2025269"/>
            <a:ext cx="25919100" cy="84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1439376" y="11877767"/>
            <a:ext cx="12648000" cy="29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14720182" y="11877767"/>
            <a:ext cx="12648000" cy="29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title"/>
          </p:nvPr>
        </p:nvSpPr>
        <p:spPr>
          <a:xfrm>
            <a:off x="1439378" y="2025269"/>
            <a:ext cx="25919100" cy="84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showMasterSp="0" type="objOnly">
  <p:cSld name="OBJECT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idx="1" type="subTitle"/>
          </p:nvPr>
        </p:nvSpPr>
        <p:spPr>
          <a:xfrm>
            <a:off x="1439378" y="2025269"/>
            <a:ext cx="25919100" cy="392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lvl="1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showMasterSp="0" type="twoObjAndObj">
  <p:cSld name="TWO_OBJECTS_AND_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1439378" y="2025269"/>
            <a:ext cx="25919100" cy="84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1439376" y="11877768"/>
            <a:ext cx="126480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14720182" y="11877767"/>
            <a:ext cx="12648000" cy="29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3" type="body"/>
          </p:nvPr>
        </p:nvSpPr>
        <p:spPr>
          <a:xfrm>
            <a:off x="1439376" y="27254968"/>
            <a:ext cx="126480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showMasterSp="0" type="objAndTwoObj">
  <p:cSld name="OBJECT_AND_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1439378" y="2025269"/>
            <a:ext cx="25919100" cy="84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1439376" y="11877767"/>
            <a:ext cx="12648000" cy="29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14720182" y="11877768"/>
            <a:ext cx="126480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3" type="body"/>
          </p:nvPr>
        </p:nvSpPr>
        <p:spPr>
          <a:xfrm>
            <a:off x="14720182" y="27254968"/>
            <a:ext cx="126480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showMasterSp="0" type="twoObjOverTx">
  <p:cSld name="TWO_OBJECTS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1439378" y="2025269"/>
            <a:ext cx="25919100" cy="84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1439376" y="11877768"/>
            <a:ext cx="126480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2" type="body"/>
          </p:nvPr>
        </p:nvSpPr>
        <p:spPr>
          <a:xfrm>
            <a:off x="14720182" y="11877768"/>
            <a:ext cx="126480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3" type="body"/>
          </p:nvPr>
        </p:nvSpPr>
        <p:spPr>
          <a:xfrm>
            <a:off x="1439378" y="27254968"/>
            <a:ext cx="25919100" cy="14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SzPts val="81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E5F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.jpg" id="10" name="Google Shape;10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285942" y="49954359"/>
            <a:ext cx="2032865" cy="4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title"/>
          </p:nvPr>
        </p:nvSpPr>
        <p:spPr>
          <a:xfrm>
            <a:off x="1439378" y="2025269"/>
            <a:ext cx="25919100" cy="84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3"/>
              <a:buFont typeface="Arial"/>
              <a:buNone/>
              <a:defRPr b="0" i="0" sz="8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439378" y="11877767"/>
            <a:ext cx="25919100" cy="29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90505" lvl="0" marL="457200" marR="0" rtl="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Noto Sans Symbols"/>
              <a:buChar char="●"/>
              <a:defRPr b="0" i="0" sz="56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6956" lvl="1" marL="914400" marR="0" rtl="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4856"/>
              <a:buFont typeface="Arial"/>
              <a:buChar char="•"/>
              <a:defRPr b="0" i="0" sz="48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5584" lvl="2" marL="1371600" marR="0" rtl="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4047"/>
              <a:buFont typeface="Arial"/>
              <a:buChar char="•"/>
              <a:defRPr b="0" i="0" sz="404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9867" lvl="3" marL="1828800" marR="0" rtl="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3642"/>
              <a:buFont typeface="Arial"/>
              <a:buChar char="•"/>
              <a:defRPr b="0" i="0" sz="364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9866" lvl="4" marL="2286000" marR="0" rtl="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3642"/>
              <a:buFont typeface="Arial"/>
              <a:buChar char="•"/>
              <a:defRPr b="0" i="0" sz="364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9866" lvl="5" marL="2743200" marR="0" rtl="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3642"/>
              <a:buFont typeface="Arial"/>
              <a:buChar char="•"/>
              <a:defRPr b="0" i="0" sz="364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9866" lvl="6" marL="3200400" marR="0" rtl="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3642"/>
              <a:buFont typeface="Arial"/>
              <a:buChar char="•"/>
              <a:defRPr b="0" i="0" sz="364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9866" lvl="7" marL="3657600" marR="0" rtl="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3642"/>
              <a:buFont typeface="Arial"/>
              <a:buChar char="•"/>
              <a:defRPr b="0" i="0" sz="364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9866" lvl="8" marL="4114800" marR="0" rtl="0" algn="l">
              <a:lnSpc>
                <a:spcPct val="90000"/>
              </a:lnSpc>
              <a:spcBef>
                <a:spcPts val="1011"/>
              </a:spcBef>
              <a:spcAft>
                <a:spcPts val="0"/>
              </a:spcAft>
              <a:buClr>
                <a:schemeClr val="dk1"/>
              </a:buClr>
              <a:buSzPts val="3642"/>
              <a:buFont typeface="Arial"/>
              <a:buChar char="•"/>
              <a:defRPr b="0" i="0" sz="364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/>
          <p:nvPr/>
        </p:nvSpPr>
        <p:spPr>
          <a:xfrm>
            <a:off x="14549600" y="9112250"/>
            <a:ext cx="14100300" cy="414576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1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sz="441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12">
              <a:solidFill>
                <a:srgbClr val="8B45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144974" y="27609983"/>
            <a:ext cx="14334300" cy="2295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144975" y="134300"/>
            <a:ext cx="28505100" cy="8819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14497504" y="37397366"/>
            <a:ext cx="13988100" cy="82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sz="7200">
              <a:solidFill>
                <a:schemeClr val="lt1"/>
              </a:solidFill>
            </a:endParaRPr>
          </a:p>
          <a:p>
            <a:pPr indent="0" lvl="0" marL="0" marR="0" rtl="0" algn="just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14596858" y="47885379"/>
            <a:ext cx="14053200" cy="11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Acknowledgement</a:t>
            </a:r>
            <a:endParaRPr sz="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144975" y="22586525"/>
            <a:ext cx="14334300" cy="717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Materials &amp; Methods</a:t>
            </a:r>
            <a:endParaRPr sz="7200"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144975" y="17081226"/>
            <a:ext cx="14334300" cy="550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sz="7200"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3676650" y="318600"/>
            <a:ext cx="21793200" cy="3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50" lIns="182100" spcFirstLastPara="1" rIns="182100" wrap="square" tIns="91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2"/>
                </a:solidFill>
              </a:rPr>
              <a:t>Title</a:t>
            </a:r>
            <a:endParaRPr sz="7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144975" y="9112249"/>
            <a:ext cx="14334300" cy="796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7200"/>
          </a:p>
          <a:p>
            <a:pPr indent="0" lvl="0" marL="0" marR="0" rtl="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rgbClr val="8B45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11208225" y="5462905"/>
            <a:ext cx="7083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 u="sng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Author1 , Author2</a:t>
            </a:r>
            <a:endParaRPr sz="48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6264175" y="6996792"/>
            <a:ext cx="17297400" cy="19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3000">
                <a:solidFill>
                  <a:srgbClr val="002060"/>
                </a:solidFill>
              </a:rPr>
              <a:t>1 Affiliation</a:t>
            </a:r>
            <a:r>
              <a:rPr baseline="30000" lang="en-US" sz="3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City, Country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3000">
                <a:solidFill>
                  <a:srgbClr val="002060"/>
                </a:solidFill>
              </a:rPr>
              <a:t>2 Affiliation</a:t>
            </a:r>
            <a:r>
              <a:rPr baseline="30000" lang="en-US" sz="3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City, Country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3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Corresponding author: email id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Presenting author email ID:</a:t>
            </a:r>
            <a:endParaRPr b="1" sz="311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328868" y="27982600"/>
            <a:ext cx="11165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 &amp; Discussion</a:t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14596850" y="45696388"/>
            <a:ext cx="13928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b="1" sz="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65100" y="242400"/>
            <a:ext cx="2996675" cy="29967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/>
          <p:nvPr/>
        </p:nvSpPr>
        <p:spPr>
          <a:xfrm>
            <a:off x="20993108" y="20964050"/>
            <a:ext cx="33681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(figures)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14984512" y="22914878"/>
            <a:ext cx="13513800" cy="14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NB: YOU ARE FREE TO CHANGE THEME/FONT/FONT COLORS/</a:t>
            </a:r>
            <a:r>
              <a:rPr b="1" lang="en-US" sz="7200">
                <a:solidFill>
                  <a:schemeClr val="lt1"/>
                </a:solidFill>
              </a:rPr>
              <a:t>FONT SIZE (WITHIN PREFERED RANGES MENTIONED)SECTION ARRANGEMENTS ETC</a:t>
            </a:r>
            <a:endParaRPr sz="7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TEMPLATE FOR POSTER SIZE UNIFORMITY </a:t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1271500" y="30714350"/>
            <a:ext cx="12211500" cy="9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NB: YOU ARE FREE TO CHANGE THEME/FONT/FONT COLORS/FONT S</a:t>
            </a:r>
            <a:r>
              <a:rPr b="1" lang="en-US" sz="7200">
                <a:solidFill>
                  <a:schemeClr val="lt1"/>
                </a:solidFill>
              </a:rPr>
              <a:t>IZE (WITHIN PREFERED RANGES MENTIONED)/SECTION ARRANGEMENTS ETC</a:t>
            </a:r>
            <a:endParaRPr sz="7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TEMPLATE FOR POSTER SIZE UNIFORMITY </a:t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328875" y="8070900"/>
            <a:ext cx="8527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Code: AQUAMAP/ </a:t>
            </a:r>
            <a:endParaRPr b="1"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 b="0" l="10274" r="9080" t="0"/>
          <a:stretch/>
        </p:blipFill>
        <p:spPr>
          <a:xfrm>
            <a:off x="100275" y="261900"/>
            <a:ext cx="3528596" cy="311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2013-01-28T22:40:39Z</dcterms:created>
  <dc:creator>NCAAH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